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3F189B-AA1D-4C0E-AB4D-2C73583CE3B0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F0CFDDF-B867-44E8-9B02-C13C872B3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President Jefferson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Jefferson as President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Jefferson establishes the tradition of walking to the Capitol for his inauguration</a:t>
            </a:r>
          </a:p>
          <a:p>
            <a:endParaRPr lang="en-US" u="sng" dirty="0" smtClean="0"/>
          </a:p>
          <a:p>
            <a:pPr lvl="1"/>
            <a:r>
              <a:rPr lang="en-US" dirty="0" smtClean="0"/>
              <a:t>Every president since then walks part of the way from the Capitol to the White House on Pennsylvania Avenue</a:t>
            </a:r>
          </a:p>
          <a:p>
            <a:endParaRPr lang="en-US" dirty="0" smtClean="0"/>
          </a:p>
          <a:p>
            <a:r>
              <a:rPr lang="en-US" dirty="0" smtClean="0"/>
              <a:t>Jefferson is a brilliant writer, but extremely shy.</a:t>
            </a:r>
          </a:p>
          <a:p>
            <a:pPr lvl="1"/>
            <a:r>
              <a:rPr lang="en-US" dirty="0" smtClean="0"/>
              <a:t>He has a weak voice and hates speaking in public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Jefferson’s Inaugural Address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“We are all Federalists, We are all Republicans”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Jeffersonian Democracy: weak federal government and strong state and local government</a:t>
            </a:r>
            <a:endParaRPr lang="en-US" b="1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799"/>
            <a:ext cx="4495800" cy="536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4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73</TotalTime>
  <Words>139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Consolas</vt:lpstr>
      <vt:lpstr>Corbel</vt:lpstr>
      <vt:lpstr>Wingdings</vt:lpstr>
      <vt:lpstr>Wingdings 2</vt:lpstr>
      <vt:lpstr>Wingdings 3</vt:lpstr>
      <vt:lpstr>Metro</vt:lpstr>
      <vt:lpstr>President Jefferson</vt:lpstr>
      <vt:lpstr>Jefferson as President</vt:lpstr>
      <vt:lpstr>PowerPoint Presentation</vt:lpstr>
      <vt:lpstr>Jefferson’s Inaugural Address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 Jefferson</dc:title>
  <dc:creator>Lawrence Ashley Staten</dc:creator>
  <cp:lastModifiedBy>Lawrence Staten</cp:lastModifiedBy>
  <cp:revision>4</cp:revision>
  <dcterms:created xsi:type="dcterms:W3CDTF">2011-04-12T11:46:29Z</dcterms:created>
  <dcterms:modified xsi:type="dcterms:W3CDTF">2016-03-31T15:38:56Z</dcterms:modified>
</cp:coreProperties>
</file>